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3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0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97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5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3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11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99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23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45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56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3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1AF1-5E19-404A-93E2-13BBFA70E20F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A0F1E-9B91-4124-9AF1-DCECC982B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90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Título em amarelo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Em amarelo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41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53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23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Office PowerPoint</Application>
  <PresentationFormat>Apresentação na tela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 em amarelo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Ivani Voos</dc:creator>
  <cp:lastModifiedBy>Ivani Voos</cp:lastModifiedBy>
  <cp:revision>2</cp:revision>
  <dcterms:created xsi:type="dcterms:W3CDTF">2019-10-07T23:22:27Z</dcterms:created>
  <dcterms:modified xsi:type="dcterms:W3CDTF">2019-10-08T00:11:59Z</dcterms:modified>
</cp:coreProperties>
</file>